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1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2A874-69EE-4CAC-AE1E-1D0AB21EDA00}" type="datetimeFigureOut">
              <a:rPr lang="en-US" smtClean="0"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36945-FFFD-4C77-BA9D-D16A18144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6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2A874-69EE-4CAC-AE1E-1D0AB21EDA00}" type="datetimeFigureOut">
              <a:rPr lang="en-US" smtClean="0"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36945-FFFD-4C77-BA9D-D16A18144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998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2A874-69EE-4CAC-AE1E-1D0AB21EDA00}" type="datetimeFigureOut">
              <a:rPr lang="en-US" smtClean="0"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36945-FFFD-4C77-BA9D-D16A18144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363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2A874-69EE-4CAC-AE1E-1D0AB21EDA00}" type="datetimeFigureOut">
              <a:rPr lang="en-US" smtClean="0"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36945-FFFD-4C77-BA9D-D16A18144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263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2A874-69EE-4CAC-AE1E-1D0AB21EDA00}" type="datetimeFigureOut">
              <a:rPr lang="en-US" smtClean="0"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36945-FFFD-4C77-BA9D-D16A18144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252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2A874-69EE-4CAC-AE1E-1D0AB21EDA00}" type="datetimeFigureOut">
              <a:rPr lang="en-US" smtClean="0"/>
              <a:t>10/17/2012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36945-FFFD-4C77-BA9D-D16A18144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580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2A874-69EE-4CAC-AE1E-1D0AB21EDA00}" type="datetimeFigureOut">
              <a:rPr lang="en-US" smtClean="0"/>
              <a:t>10/17/2012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36945-FFFD-4C77-BA9D-D16A18144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149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2A874-69EE-4CAC-AE1E-1D0AB21EDA00}" type="datetimeFigureOut">
              <a:rPr lang="en-US" smtClean="0"/>
              <a:t>10/17/2012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36945-FFFD-4C77-BA9D-D16A18144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279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2A874-69EE-4CAC-AE1E-1D0AB21EDA00}" type="datetimeFigureOut">
              <a:rPr lang="en-US" smtClean="0"/>
              <a:t>10/17/2012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36945-FFFD-4C77-BA9D-D16A18144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888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2A874-69EE-4CAC-AE1E-1D0AB21EDA00}" type="datetimeFigureOut">
              <a:rPr lang="en-US" smtClean="0"/>
              <a:t>10/17/2012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36945-FFFD-4C77-BA9D-D16A18144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08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2A874-69EE-4CAC-AE1E-1D0AB21EDA00}" type="datetimeFigureOut">
              <a:rPr lang="en-US" smtClean="0"/>
              <a:t>10/17/2012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36945-FFFD-4C77-BA9D-D16A18144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60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2A874-69EE-4CAC-AE1E-1D0AB21EDA00}" type="datetimeFigureOut">
              <a:rPr lang="en-US" smtClean="0"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36945-FFFD-4C77-BA9D-D16A18144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542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upload.wikimedia.org/wikipedia/commons/thumb/f/f0/AneurysmAorta.jpg/230px-AneurysmAor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362200"/>
            <a:ext cx="219075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47073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soco</dc:creator>
  <cp:lastModifiedBy>soco</cp:lastModifiedBy>
  <cp:revision>1</cp:revision>
  <dcterms:created xsi:type="dcterms:W3CDTF">2012-10-18T03:25:25Z</dcterms:created>
  <dcterms:modified xsi:type="dcterms:W3CDTF">2012-10-18T03:26:14Z</dcterms:modified>
</cp:coreProperties>
</file>